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2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66BB3-6BE1-4A54-A33F-83F9BF438F87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EFC0D-345F-479D-9DF4-F23995737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283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Only need to explain that the countries in red were behind the Iron Curtain and the others were not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8EFC0D-345F-479D-9DF4-F2399573764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505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8EFC0D-345F-479D-9DF4-F2399573764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76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181" indent="0" algn="ctr">
              <a:buNone/>
              <a:defRPr sz="2000"/>
            </a:lvl2pPr>
            <a:lvl3pPr marL="914362" indent="0" algn="ctr">
              <a:buNone/>
              <a:defRPr sz="1800"/>
            </a:lvl3pPr>
            <a:lvl4pPr marL="1371543" indent="0" algn="ctr">
              <a:buNone/>
              <a:defRPr sz="1600"/>
            </a:lvl4pPr>
            <a:lvl5pPr marL="1828723" indent="0" algn="ctr">
              <a:buNone/>
              <a:defRPr sz="1600"/>
            </a:lvl5pPr>
            <a:lvl6pPr marL="2285905" indent="0" algn="ctr">
              <a:buNone/>
              <a:defRPr sz="1600"/>
            </a:lvl6pPr>
            <a:lvl7pPr marL="2743085" indent="0" algn="ctr">
              <a:buNone/>
              <a:defRPr sz="1600"/>
            </a:lvl7pPr>
            <a:lvl8pPr marL="3200266" indent="0" algn="ctr">
              <a:buNone/>
              <a:defRPr sz="1600"/>
            </a:lvl8pPr>
            <a:lvl9pPr marL="36574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F28-6EB1-4036-983D-09A1BC78FD5E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A0AC-6553-403B-AB69-E2AA27896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821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F28-6EB1-4036-983D-09A1BC78FD5E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A0AC-6553-403B-AB69-E2AA27896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76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F28-6EB1-4036-983D-09A1BC78FD5E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A0AC-6553-403B-AB69-E2AA27896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94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F28-6EB1-4036-983D-09A1BC78FD5E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A0AC-6553-403B-AB69-E2AA27896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302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1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1" y="4589466"/>
            <a:ext cx="8543925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/>
                </a:solidFill>
              </a:defRPr>
            </a:lvl1pPr>
            <a:lvl2pPr marL="45718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F28-6EB1-4036-983D-09A1BC78FD5E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A0AC-6553-403B-AB69-E2AA27896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88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F28-6EB1-4036-983D-09A1BC78FD5E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A0AC-6553-403B-AB69-E2AA27896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35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3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6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3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F28-6EB1-4036-983D-09A1BC78FD5E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A0AC-6553-403B-AB69-E2AA27896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983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F28-6EB1-4036-983D-09A1BC78FD5E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A0AC-6553-403B-AB69-E2AA27896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37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F28-6EB1-4036-983D-09A1BC78FD5E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A0AC-6553-403B-AB69-E2AA27896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02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2" indent="0">
              <a:buNone/>
              <a:defRPr sz="1200"/>
            </a:lvl3pPr>
            <a:lvl4pPr marL="1371543" indent="0">
              <a:buNone/>
              <a:defRPr sz="1000"/>
            </a:lvl4pPr>
            <a:lvl5pPr marL="1828723" indent="0">
              <a:buNone/>
              <a:defRPr sz="1000"/>
            </a:lvl5pPr>
            <a:lvl6pPr marL="2285905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F28-6EB1-4036-983D-09A1BC78FD5E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A0AC-6553-403B-AB69-E2AA27896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23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8"/>
            <a:ext cx="501491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181" indent="0">
              <a:buNone/>
              <a:defRPr sz="2799"/>
            </a:lvl2pPr>
            <a:lvl3pPr marL="914362" indent="0">
              <a:buNone/>
              <a:defRPr sz="2401"/>
            </a:lvl3pPr>
            <a:lvl4pPr marL="1371543" indent="0">
              <a:buNone/>
              <a:defRPr sz="2000"/>
            </a:lvl4pPr>
            <a:lvl5pPr marL="1828723" indent="0">
              <a:buNone/>
              <a:defRPr sz="2000"/>
            </a:lvl5pPr>
            <a:lvl6pPr marL="2285905" indent="0">
              <a:buNone/>
              <a:defRPr sz="2000"/>
            </a:lvl6pPr>
            <a:lvl7pPr marL="2743085" indent="0">
              <a:buNone/>
              <a:defRPr sz="2000"/>
            </a:lvl7pPr>
            <a:lvl8pPr marL="3200266" indent="0">
              <a:buNone/>
              <a:defRPr sz="2000"/>
            </a:lvl8pPr>
            <a:lvl9pPr marL="3657446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2" indent="0">
              <a:buNone/>
              <a:defRPr sz="1200"/>
            </a:lvl3pPr>
            <a:lvl4pPr marL="1371543" indent="0">
              <a:buNone/>
              <a:defRPr sz="1000"/>
            </a:lvl4pPr>
            <a:lvl5pPr marL="1828723" indent="0">
              <a:buNone/>
              <a:defRPr sz="1000"/>
            </a:lvl5pPr>
            <a:lvl6pPr marL="2285905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5F28-6EB1-4036-983D-09A1BC78FD5E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A0AC-6553-403B-AB69-E2AA27896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12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5F28-6EB1-4036-983D-09A1BC78FD5E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1A0AC-6553-403B-AB69-E2AA278965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616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6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71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2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2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4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5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5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7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7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ommons.wikimedia.org/wiki/File:Cold_war_europe_economic_alliances_map_en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Political_Map_of_Europe-en.sv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76D22E4-1069-4221-92A8-44C5C9742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794" y="119063"/>
            <a:ext cx="5907172" cy="6079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11D7E7-8B2C-4C1E-B769-7AC4155B7F57}"/>
              </a:ext>
            </a:extLst>
          </p:cNvPr>
          <p:cNvSpPr txBox="1"/>
          <p:nvPr/>
        </p:nvSpPr>
        <p:spPr>
          <a:xfrm>
            <a:off x="1190847" y="6432704"/>
            <a:ext cx="82083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Source: </a:t>
            </a:r>
            <a:r>
              <a:rPr lang="en-GB" sz="1400" dirty="0">
                <a:hlinkClick r:id="rId4"/>
              </a:rPr>
              <a:t>https://commons.wikimedia.org/wiki/File:Cold_war_europe_economic_alliances_map_en.png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573001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711D7E7-8B2C-4C1E-B769-7AC4155B7F57}"/>
              </a:ext>
            </a:extLst>
          </p:cNvPr>
          <p:cNvSpPr txBox="1"/>
          <p:nvPr/>
        </p:nvSpPr>
        <p:spPr>
          <a:xfrm>
            <a:off x="1190847" y="6432704"/>
            <a:ext cx="82083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Source: </a:t>
            </a:r>
            <a:r>
              <a:rPr lang="en-GB" sz="1400" dirty="0">
                <a:hlinkClick r:id="rId3"/>
              </a:rPr>
              <a:t>https://commons.wikimedia.org/wiki/File:Political_Map_of_Europe-en.svg</a:t>
            </a:r>
            <a:r>
              <a:rPr lang="en-GB" sz="1400" dirty="0"/>
              <a:t> 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AD9E554-BC33-4D07-9183-36F61FE932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7" t="33535" r="21950" b="12139"/>
          <a:stretch/>
        </p:blipFill>
        <p:spPr bwMode="auto">
          <a:xfrm>
            <a:off x="1010100" y="117519"/>
            <a:ext cx="7889356" cy="6209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436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73</Words>
  <Application>Microsoft Office PowerPoint</Application>
  <PresentationFormat>A4 Paper (210x297 mm)</PresentationFormat>
  <Paragraphs>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Save Teachers' Sundays</dc:creator>
  <cp:lastModifiedBy>Save Teachers' Sundays</cp:lastModifiedBy>
  <cp:revision>2</cp:revision>
  <dcterms:created xsi:type="dcterms:W3CDTF">2020-05-09T08:07:06Z</dcterms:created>
  <dcterms:modified xsi:type="dcterms:W3CDTF">2020-05-09T08:28:41Z</dcterms:modified>
</cp:coreProperties>
</file>