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66BB3-6BE1-4A54-A33F-83F9BF438F87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EFC0D-345F-479D-9DF4-F23995737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8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Only need to explain that the countries in red were behind the Iron Curtain and the others were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EFC0D-345F-479D-9DF4-F239957376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0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EFC0D-345F-479D-9DF4-F2399573764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76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82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6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4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0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8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3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8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3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5F28-6EB1-4036-983D-09A1BC78FD5E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1A0AC-6553-403B-AB69-E2AA27896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1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mmons.wikimedia.org/wiki/File:Cold_war_europe_economic_alliances_map_en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olitical_Map_of_Europe-en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76D22E4-1069-4221-92A8-44C5C974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94" y="119063"/>
            <a:ext cx="5907172" cy="607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11D7E7-8B2C-4C1E-B769-7AC4155B7F57}"/>
              </a:ext>
            </a:extLst>
          </p:cNvPr>
          <p:cNvSpPr txBox="1"/>
          <p:nvPr/>
        </p:nvSpPr>
        <p:spPr>
          <a:xfrm>
            <a:off x="1190847" y="6432704"/>
            <a:ext cx="8208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Source: </a:t>
            </a:r>
            <a:r>
              <a:rPr lang="en-GB" sz="1400" dirty="0">
                <a:hlinkClick r:id="rId4"/>
              </a:rPr>
              <a:t>https://commons.wikimedia.org/wiki/File:Cold_war_europe_economic_alliances_map_en.png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7300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11D7E7-8B2C-4C1E-B769-7AC4155B7F57}"/>
              </a:ext>
            </a:extLst>
          </p:cNvPr>
          <p:cNvSpPr txBox="1"/>
          <p:nvPr/>
        </p:nvSpPr>
        <p:spPr>
          <a:xfrm>
            <a:off x="1190847" y="6432704"/>
            <a:ext cx="8208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Source: </a:t>
            </a:r>
            <a:r>
              <a:rPr lang="en-GB" sz="1400" dirty="0">
                <a:hlinkClick r:id="rId3"/>
              </a:rPr>
              <a:t>https://commons.wikimedia.org/wiki/File:Political_Map_of_Europe-en.svg</a:t>
            </a:r>
            <a:r>
              <a:rPr lang="en-GB" sz="1400" dirty="0"/>
              <a:t> 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AD9E554-BC33-4D07-9183-36F61FE932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7" t="33535" r="21950" b="12139"/>
          <a:stretch/>
        </p:blipFill>
        <p:spPr bwMode="auto">
          <a:xfrm>
            <a:off x="1010100" y="117519"/>
            <a:ext cx="7889356" cy="620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73</Words>
  <Application>Microsoft Office PowerPoint</Application>
  <PresentationFormat>A4 Paper (210x297 mm)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 Teachers' Sundays</dc:creator>
  <cp:lastModifiedBy>Save Teachers' Sundays</cp:lastModifiedBy>
  <cp:revision>2</cp:revision>
  <dcterms:created xsi:type="dcterms:W3CDTF">2020-05-09T08:07:06Z</dcterms:created>
  <dcterms:modified xsi:type="dcterms:W3CDTF">2020-05-09T08:28:41Z</dcterms:modified>
</cp:coreProperties>
</file>